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85" r:id="rId5"/>
    <p:sldId id="259" r:id="rId6"/>
    <p:sldId id="286" r:id="rId7"/>
    <p:sldId id="289" r:id="rId8"/>
    <p:sldId id="290" r:id="rId9"/>
    <p:sldId id="287" r:id="rId10"/>
    <p:sldId id="288" r:id="rId11"/>
    <p:sldId id="295" r:id="rId12"/>
    <p:sldId id="262" r:id="rId13"/>
    <p:sldId id="291" r:id="rId14"/>
    <p:sldId id="292" r:id="rId15"/>
    <p:sldId id="293" r:id="rId16"/>
    <p:sldId id="294" r:id="rId17"/>
    <p:sldId id="296" r:id="rId18"/>
    <p:sldId id="297" r:id="rId19"/>
    <p:sldId id="298" r:id="rId20"/>
    <p:sldId id="278" r:id="rId21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-535450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-535450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1243"/>
            <a:ext cx="3346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-535450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-533007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-19591"/>
            <a:ext cx="3346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49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16723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666" y="2452260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27" y="2434898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08" y="2412523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28" y="878223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089" y="1087032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76" y="1132741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66427" y="4025871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92351" y="4025871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68" y="3849277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888" y="144189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EE388F-AD4D-48FA-AEC2-54716568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54" y="1891743"/>
            <a:ext cx="2946692" cy="1360011"/>
          </a:xfrm>
          <a:prstGeom prst="rect">
            <a:avLst/>
          </a:prstGeom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69" y="1291652"/>
            <a:ext cx="2421565" cy="24215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66" y="1551024"/>
            <a:ext cx="2041451" cy="20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Grazie dell’attenzione</a:t>
            </a:r>
            <a:endParaRPr sz="6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2282674" y="3907048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MICROSCOPICA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VA è composta da regole ars che regolano la logica di LOGIN, COOKIE, REGISTRAZIONE e tutte le altre funzioni a cui ha accesso il client. La VA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.</a:t>
            </a:r>
            <a:r>
              <a:rPr lang="it-IT" sz="1800" dirty="0" err="1"/>
              <a:t>scm</a:t>
            </a:r>
            <a:r>
              <a:rPr lang="it-IT" sz="1800" dirty="0"/>
              <a:t> scritto in </a:t>
            </a:r>
            <a:r>
              <a:rPr lang="it-IT" sz="1800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6949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</p:spTree>
    <p:extLst>
      <p:ext uri="{BB962C8B-B14F-4D97-AF65-F5344CB8AC3E}">
        <p14:creationId xmlns:p14="http://schemas.microsoft.com/office/powerpoint/2010/main" val="101469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80483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436</Words>
  <Application>Microsoft Office PowerPoint</Application>
  <PresentationFormat>Presentazione su schermo (16:9)</PresentationFormat>
  <Paragraphs>62</Paragraphs>
  <Slides>20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Roboto Light</vt:lpstr>
      <vt:lpstr>Adobe Gothic Std B</vt:lpstr>
      <vt:lpstr>Roboto Slab</vt:lpstr>
      <vt:lpstr>Wingdings</vt:lpstr>
      <vt:lpstr>Arial</vt:lpstr>
      <vt:lpstr>Calibri</vt:lpstr>
      <vt:lpstr>Roboto</vt:lpstr>
      <vt:lpstr>Minola template</vt:lpstr>
      <vt:lpstr>HONEY CHAIN A Blockchain based Videogame Progetto SDC, SCRS Prof. M.Talamo Prof. F.Arcieri</vt:lpstr>
      <vt:lpstr>Obiettivi del Progetto</vt:lpstr>
      <vt:lpstr>1 Struttura del progetto</vt:lpstr>
      <vt:lpstr>STRUTTURA PROGETTO</vt:lpstr>
      <vt:lpstr>1.1 STRUTTURA MICROSCOPICA</vt:lpstr>
      <vt:lpstr>VALIDATION AUTHORITY</vt:lpstr>
      <vt:lpstr>SERVER NODEJS</vt:lpstr>
      <vt:lpstr>BLOCKCHAIN HYPERLEDGER FABRIC</vt:lpstr>
      <vt:lpstr>FUNZIONALITÀ APP</vt:lpstr>
      <vt:lpstr>FUNZIONALITÀ GIOCO</vt:lpstr>
      <vt:lpstr>2  ANTEPRIMA APP E GIOCO</vt:lpstr>
      <vt:lpstr>APP ANDROID/IOS</vt:lpstr>
      <vt:lpstr>Presentazione standard di PowerPoint</vt:lpstr>
      <vt:lpstr>Presentazione standard di PowerPoint</vt:lpstr>
      <vt:lpstr>VIDEOGIOCO PC</vt:lpstr>
      <vt:lpstr>Presentazione standard di PowerPoint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cp:lastModifiedBy>samir salman</cp:lastModifiedBy>
  <cp:revision>8</cp:revision>
  <dcterms:modified xsi:type="dcterms:W3CDTF">2020-09-06T18:04:14Z</dcterms:modified>
</cp:coreProperties>
</file>